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5713E-0472-4214-A6DB-307EEFF2B980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5713E-0472-4214-A6DB-307EEFF2B980}" type="datetimeFigureOut">
              <a:rPr lang="en-US" smtClean="0"/>
              <a:pPr/>
              <a:t>10/3/2020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45BD1-2E50-419C-91F9-7088035AE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onstantia" pitchFamily="18" charset="0"/>
              </a:rPr>
              <a:t>SUMBER TOPIK PENELITIAN</a:t>
            </a:r>
            <a:endParaRPr lang="en-US" sz="3600" dirty="0">
              <a:latin typeface="Constantia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sehari-hari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sebelumnya</a:t>
            </a:r>
            <a:endParaRPr lang="en-US" dirty="0" smtClean="0"/>
          </a:p>
          <a:p>
            <a:pPr marL="514350" indent="-514350">
              <a:buAutoNum type="arabicPeriod" startAt="4"/>
            </a:pPr>
            <a:r>
              <a:rPr lang="en-US" dirty="0" err="1" smtClean="0"/>
              <a:t>Teori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Hal yang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dipertimbangkan</a:t>
            </a:r>
            <a:r>
              <a:rPr lang="en-US" dirty="0" smtClean="0"/>
              <a:t> :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Waktu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Kesulitan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Ketersediaan</a:t>
            </a:r>
            <a:r>
              <a:rPr lang="en-US" dirty="0" smtClean="0"/>
              <a:t> </a:t>
            </a:r>
            <a:r>
              <a:rPr lang="en-US" dirty="0" err="1" smtClean="0"/>
              <a:t>subjek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Pengukuran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Ketersediaan</a:t>
            </a:r>
            <a:r>
              <a:rPr lang="en-US" dirty="0" smtClean="0"/>
              <a:t> </a:t>
            </a:r>
            <a:r>
              <a:rPr lang="en-US" dirty="0" err="1" smtClean="0"/>
              <a:t>peralatan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Etika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onstantia" pitchFamily="18" charset="0"/>
              </a:rPr>
              <a:t>MASALAH</a:t>
            </a:r>
            <a:endParaRPr lang="en-US" sz="3600" dirty="0">
              <a:latin typeface="Constant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tanya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Jelas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ambigu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Testable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keterkaitan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2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: </a:t>
            </a:r>
          </a:p>
          <a:p>
            <a:pPr marL="514350" indent="-514350">
              <a:buAutoNum type="arabicPeriod"/>
            </a:pPr>
            <a:r>
              <a:rPr lang="en-US" dirty="0" err="1"/>
              <a:t>A</a:t>
            </a:r>
            <a:r>
              <a:rPr lang="en-US" dirty="0" err="1" smtClean="0"/>
              <a:t>pakah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pengaruh</a:t>
            </a:r>
            <a:r>
              <a:rPr lang="en-US" dirty="0" smtClean="0"/>
              <a:t> </a:t>
            </a:r>
            <a:r>
              <a:rPr lang="en-US" dirty="0" err="1" smtClean="0"/>
              <a:t>relaksasi</a:t>
            </a:r>
            <a:r>
              <a:rPr lang="en-US" dirty="0" smtClean="0"/>
              <a:t> 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kecemasan</a:t>
            </a:r>
            <a:r>
              <a:rPr lang="en-US" dirty="0" smtClean="0"/>
              <a:t>?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kecemasan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yang </a:t>
            </a:r>
            <a:r>
              <a:rPr lang="en-US" dirty="0" err="1" smtClean="0"/>
              <a:t>diberi</a:t>
            </a:r>
            <a:r>
              <a:rPr lang="en-US" dirty="0" smtClean="0"/>
              <a:t> </a:t>
            </a:r>
            <a:r>
              <a:rPr lang="en-US" dirty="0" err="1" smtClean="0"/>
              <a:t>terapi</a:t>
            </a:r>
            <a:r>
              <a:rPr lang="en-US" dirty="0" smtClean="0"/>
              <a:t> </a:t>
            </a:r>
            <a:r>
              <a:rPr lang="en-US" dirty="0" err="1" smtClean="0"/>
              <a:t>relaksasi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diberi</a:t>
            </a:r>
            <a:r>
              <a:rPr lang="en-US" dirty="0" smtClean="0"/>
              <a:t> </a:t>
            </a:r>
            <a:r>
              <a:rPr lang="en-US" dirty="0" err="1" smtClean="0"/>
              <a:t>terapi</a:t>
            </a:r>
            <a:r>
              <a:rPr lang="en-US" dirty="0" smtClean="0"/>
              <a:t> </a:t>
            </a:r>
            <a:r>
              <a:rPr lang="en-US" dirty="0" err="1" smtClean="0"/>
              <a:t>relaksasi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69</Words>
  <Application>Microsoft Office PowerPoint</Application>
  <PresentationFormat>On-screen Show (4:3)</PresentationFormat>
  <Paragraphs>20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SUMBER TOPIK PENELITIAN</vt:lpstr>
      <vt:lpstr>MASALAH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SUMBER TOPIK PENELITIAN</dc:title>
  <dc:creator>user</dc:creator>
  <cp:lastModifiedBy>USSER</cp:lastModifiedBy>
  <cp:revision>60</cp:revision>
  <dcterms:created xsi:type="dcterms:W3CDTF">2014-10-02T03:52:48Z</dcterms:created>
  <dcterms:modified xsi:type="dcterms:W3CDTF">2020-10-02T23:30:44Z</dcterms:modified>
</cp:coreProperties>
</file>